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82" r:id="rId4"/>
    <p:sldId id="273" r:id="rId5"/>
    <p:sldId id="272" r:id="rId6"/>
    <p:sldId id="264" r:id="rId7"/>
    <p:sldId id="274" r:id="rId8"/>
    <p:sldId id="265" r:id="rId9"/>
    <p:sldId id="266" r:id="rId10"/>
    <p:sldId id="267" r:id="rId11"/>
    <p:sldId id="268" r:id="rId12"/>
    <p:sldId id="269" r:id="rId13"/>
    <p:sldId id="276" r:id="rId14"/>
    <p:sldId id="278" r:id="rId15"/>
    <p:sldId id="270" r:id="rId16"/>
    <p:sldId id="284" r:id="rId17"/>
    <p:sldId id="283" r:id="rId18"/>
    <p:sldId id="271" r:id="rId19"/>
    <p:sldId id="279" r:id="rId20"/>
    <p:sldId id="275" r:id="rId21"/>
    <p:sldId id="277" r:id="rId22"/>
    <p:sldId id="280" r:id="rId23"/>
    <p:sldId id="281" r:id="rId24"/>
    <p:sldId id="259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2418"/>
    <a:srgbClr val="4C9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 autoAdjust="0"/>
    <p:restoredTop sz="89535" autoAdjust="0"/>
  </p:normalViewPr>
  <p:slideViewPr>
    <p:cSldViewPr snapToGrid="0">
      <p:cViewPr varScale="1">
        <p:scale>
          <a:sx n="103" d="100"/>
          <a:sy n="103" d="100"/>
        </p:scale>
        <p:origin x="7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C722A-EDC2-45AA-BF8A-A14BCDFA16C6}" type="datetimeFigureOut">
              <a:rPr lang="en-GB" smtClean="0"/>
              <a:t>24/10/2018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CBB9E-9CDC-49BA-907C-9D1CF30101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31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73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12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48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516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3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657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22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000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36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10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6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15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945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880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1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4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41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69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8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22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44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CBB9E-9CDC-49BA-907C-9D1CF30101C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6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" y="5477853"/>
            <a:ext cx="1093672" cy="1680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31611" r="10842" b="26111"/>
          <a:stretch/>
        </p:blipFill>
        <p:spPr>
          <a:xfrm>
            <a:off x="2144804" y="2167846"/>
            <a:ext cx="8725254" cy="2899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7408" r="26771" b="26111"/>
          <a:stretch/>
        </p:blipFill>
        <p:spPr>
          <a:xfrm>
            <a:off x="3962400" y="1879601"/>
            <a:ext cx="4965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6840" y="987425"/>
            <a:ext cx="3385185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 rot="16200000">
            <a:off x="-2482519" y="3324346"/>
            <a:ext cx="6016171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100" baseline="0">
                <a:solidFill>
                  <a:schemeClr val="tx1"/>
                </a:solidFill>
                <a:latin typeface="Star Jedi" panose="040B0000000000000000" pitchFamily="82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451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01900" y="2954338"/>
            <a:ext cx="9334500" cy="1193800"/>
          </a:xfrm>
        </p:spPr>
        <p:txBody>
          <a:bodyPr anchor="b">
            <a:noAutofit/>
          </a:bodyPr>
          <a:lstStyle>
            <a:lvl1pPr algn="l">
              <a:defRPr sz="4400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1900" y="4110038"/>
            <a:ext cx="9144000" cy="1655762"/>
          </a:xfrm>
        </p:spPr>
        <p:txBody>
          <a:bodyPr/>
          <a:lstStyle>
            <a:lvl1pPr marL="0" indent="0" algn="l">
              <a:buNone/>
              <a:defRPr sz="2400" b="1" cap="all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3" t="29181" r="41667" b="22110"/>
          <a:stretch/>
        </p:blipFill>
        <p:spPr>
          <a:xfrm>
            <a:off x="1581150" y="1978480"/>
            <a:ext cx="14605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" y="5477853"/>
            <a:ext cx="1093672" cy="1680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63500"/>
            <a:ext cx="5029200" cy="621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5" t="23670"/>
          <a:stretch/>
        </p:blipFill>
        <p:spPr>
          <a:xfrm>
            <a:off x="8578921" y="1623317"/>
            <a:ext cx="3613079" cy="52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228600"/>
            <a:ext cx="10210800" cy="647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1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4" pos="1032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31697" r="12604" b="33414"/>
          <a:stretch/>
        </p:blipFill>
        <p:spPr>
          <a:xfrm>
            <a:off x="3898900" y="655320"/>
            <a:ext cx="8293100" cy="23926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38600" y="1277938"/>
            <a:ext cx="7797800" cy="1193800"/>
          </a:xfrm>
        </p:spPr>
        <p:txBody>
          <a:bodyPr anchor="b"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61962"/>
          </a:xfrm>
        </p:spPr>
        <p:txBody>
          <a:bodyPr>
            <a:normAutofit/>
          </a:bodyPr>
          <a:lstStyle>
            <a:lvl1pPr marL="0" indent="0" algn="l">
              <a:buNone/>
              <a:defRPr sz="1800" b="1" cap="all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4" t="33347" r="35722" b="33216"/>
          <a:stretch/>
        </p:blipFill>
        <p:spPr>
          <a:xfrm>
            <a:off x="1181100" y="991660"/>
            <a:ext cx="2857500" cy="2300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" y="5477853"/>
            <a:ext cx="1093672" cy="16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2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9260" y="228600"/>
            <a:ext cx="4678680" cy="59483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5120" y="228600"/>
            <a:ext cx="4678680" cy="59483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8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300" y="239371"/>
            <a:ext cx="47984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300" y="1063283"/>
            <a:ext cx="4798487" cy="49660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3666" y="239371"/>
            <a:ext cx="48221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3666" y="1063283"/>
            <a:ext cx="4822118" cy="4966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-2435348" y="3277175"/>
            <a:ext cx="5921830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100" baseline="0">
                <a:solidFill>
                  <a:schemeClr val="tx1"/>
                </a:solidFill>
                <a:latin typeface="Star Jedi" panose="040B0000000000000000" pitchFamily="8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025" y="987425"/>
            <a:ext cx="658336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2560" y="987425"/>
            <a:ext cx="3339465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F0BB3E-A3D3-46D8-B36A-60B622E55F6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757221-C7BF-478E-8483-D9EDABF807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 rot="16200000">
            <a:off x="-2482519" y="3324346"/>
            <a:ext cx="6016171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100" baseline="0">
                <a:solidFill>
                  <a:schemeClr val="tx1"/>
                </a:solidFill>
                <a:latin typeface="Star Jedi" panose="040B0000000000000000" pitchFamily="82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20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16200000">
            <a:off x="-2435348" y="3277175"/>
            <a:ext cx="5921830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300" y="228599"/>
            <a:ext cx="10210800" cy="647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67" b="85926"/>
          <a:stretch/>
        </p:blipFill>
        <p:spPr>
          <a:xfrm>
            <a:off x="0" y="0"/>
            <a:ext cx="16256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963" y="5477854"/>
            <a:ext cx="1093672" cy="16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8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00" baseline="0">
          <a:solidFill>
            <a:schemeClr val="tx1"/>
          </a:solidFill>
          <a:latin typeface="Star Jedi" panose="040B0000000000000000" pitchFamily="8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20000"/>
        <a:buFontTx/>
        <a:buBlip>
          <a:blip r:embed="rId15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120000"/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20000"/>
        <a:buFontTx/>
        <a:buBlip>
          <a:blip r:embed="rId15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20000"/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20000"/>
        <a:buFontTx/>
        <a:buBlip>
          <a:blip r:embed="rId15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032" userDrawn="1">
          <p15:clr>
            <a:srgbClr val="F26B43"/>
          </p15:clr>
        </p15:guide>
        <p15:guide id="3" orient="horz" pos="4224" userDrawn="1">
          <p15:clr>
            <a:srgbClr val="F26B43"/>
          </p15:clr>
        </p15:guide>
        <p15:guide id="4" pos="74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Team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group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GB" dirty="0"/>
              <a:t>Characters- Villains.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/>
          </a:p>
          <a:p>
            <a:r>
              <a:rPr lang="en-GB" sz="2400" b="0" cap="none" dirty="0" smtClean="0"/>
              <a:t>Various </a:t>
            </a:r>
            <a:r>
              <a:rPr lang="en-GB" sz="2400" b="0" cap="none" dirty="0"/>
              <a:t>villains which will make the game more interesting an harder to complete</a:t>
            </a:r>
            <a:r>
              <a:rPr lang="en-GB" sz="2400" b="0" cap="none" dirty="0" smtClean="0"/>
              <a:t>.</a:t>
            </a:r>
          </a:p>
          <a:p>
            <a:endParaRPr lang="en-GB" sz="2400" b="0" cap="none" dirty="0"/>
          </a:p>
          <a:p>
            <a:r>
              <a:rPr lang="en-GB" sz="2400" b="0" cap="none" dirty="0"/>
              <a:t>These villains will have their own weapons and will deal damage according to their levels.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/>
              <a:t>This stops the battles from feeling repetitive and boring. </a:t>
            </a:r>
          </a:p>
        </p:txBody>
      </p:sp>
    </p:spTree>
    <p:extLst>
      <p:ext uri="{BB962C8B-B14F-4D97-AF65-F5344CB8AC3E}">
        <p14:creationId xmlns:p14="http://schemas.microsoft.com/office/powerpoint/2010/main" val="26129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beginnings of our game.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We </a:t>
            </a:r>
            <a:r>
              <a:rPr lang="en-GB" sz="2400" b="0" cap="none" dirty="0"/>
              <a:t>used the template from our assessment 4 and 6 to create and expand on our game.</a:t>
            </a:r>
          </a:p>
          <a:p>
            <a:endParaRPr lang="en-GB" sz="2400" b="0" cap="none" dirty="0" smtClean="0"/>
          </a:p>
          <a:p>
            <a:r>
              <a:rPr lang="en-GB" sz="2400" b="0" cap="none" dirty="0" smtClean="0"/>
              <a:t>We </a:t>
            </a:r>
            <a:r>
              <a:rPr lang="en-GB" sz="2400" b="0" cap="none" dirty="0"/>
              <a:t>also researched and added different </a:t>
            </a:r>
            <a:r>
              <a:rPr lang="en-GB" sz="2400" b="0" cap="none" dirty="0" smtClean="0"/>
              <a:t>functions </a:t>
            </a:r>
            <a:r>
              <a:rPr lang="en-GB" sz="2400" b="0" cap="none" dirty="0"/>
              <a:t>that </a:t>
            </a:r>
            <a:r>
              <a:rPr lang="en-GB" sz="2400" b="0" cap="none" dirty="0" smtClean="0"/>
              <a:t>enable </a:t>
            </a:r>
            <a:r>
              <a:rPr lang="en-GB" sz="2400" b="0" cap="none" dirty="0"/>
              <a:t>the game to become more immersive and all around fun to play. </a:t>
            </a:r>
          </a:p>
        </p:txBody>
      </p:sp>
    </p:spTree>
    <p:extLst>
      <p:ext uri="{BB962C8B-B14F-4D97-AF65-F5344CB8AC3E}">
        <p14:creationId xmlns:p14="http://schemas.microsoft.com/office/powerpoint/2010/main" val="16082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beginnings of our game.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r>
              <a:rPr lang="en-GB" sz="2400" b="0" cap="none" dirty="0" smtClean="0"/>
              <a:t>Usage of </a:t>
            </a:r>
            <a:r>
              <a:rPr lang="en-GB" sz="2400" b="0" cap="none" dirty="0" err="1" smtClean="0"/>
              <a:t>ascii</a:t>
            </a:r>
            <a:r>
              <a:rPr lang="en-GB" sz="2400" b="0" cap="none" dirty="0" smtClean="0"/>
              <a:t> art to </a:t>
            </a:r>
            <a:r>
              <a:rPr lang="en-GB" sz="2400" b="0" cap="none" dirty="0"/>
              <a:t>make the game more </a:t>
            </a:r>
            <a:r>
              <a:rPr lang="en-GB" sz="2400" b="0" cap="none" dirty="0" smtClean="0"/>
              <a:t>interactive</a:t>
            </a:r>
            <a:endParaRPr lang="en-GB" sz="2400" b="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A181B-9645-42A8-A130-BEED99984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0" t="34844" r="42700" b="18222"/>
          <a:stretch/>
        </p:blipFill>
        <p:spPr>
          <a:xfrm>
            <a:off x="3727088" y="3522071"/>
            <a:ext cx="3219947" cy="2673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711" t="32671" r="47784" b="15376"/>
          <a:stretch/>
        </p:blipFill>
        <p:spPr>
          <a:xfrm>
            <a:off x="7937500" y="3518909"/>
            <a:ext cx="3200400" cy="26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music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130646"/>
          </a:xfrm>
        </p:spPr>
        <p:txBody>
          <a:bodyPr>
            <a:normAutofit/>
          </a:bodyPr>
          <a:lstStyle/>
          <a:p>
            <a:r>
              <a:rPr lang="en-GB" sz="2400" b="0" cap="none" dirty="0"/>
              <a:t>Music plays a big role in our game as it creates atmosphere and adds another level of depth.</a:t>
            </a:r>
          </a:p>
          <a:p>
            <a:r>
              <a:rPr lang="en-GB" sz="2400" b="0" cap="none" dirty="0"/>
              <a:t>We use a </a:t>
            </a:r>
            <a:r>
              <a:rPr lang="en-GB" sz="2400" b="0" cap="none" dirty="0" smtClean="0"/>
              <a:t>consistent </a:t>
            </a:r>
            <a:r>
              <a:rPr lang="en-GB" sz="2400" b="0" cap="none" dirty="0"/>
              <a:t>amount of music throughout the game.  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8296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599" t="6947" r="34915" b="5098"/>
          <a:stretch/>
        </p:blipFill>
        <p:spPr>
          <a:xfrm>
            <a:off x="4038600" y="1380067"/>
            <a:ext cx="7738533" cy="53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Items.py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038600" y="2586038"/>
            <a:ext cx="7797800" cy="413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0000"/>
              <a:buFontTx/>
              <a:buNone/>
              <a:defRPr sz="1800" b="1" kern="1200" cap="all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b="0" cap="none" dirty="0" smtClean="0"/>
          </a:p>
          <a:p>
            <a:r>
              <a:rPr lang="en-GB" sz="2400" b="0" cap="none" dirty="0" smtClean="0"/>
              <a:t>We’ve weapons, </a:t>
            </a:r>
            <a:r>
              <a:rPr lang="en-GB" sz="2400" b="0" cap="none" dirty="0" err="1" smtClean="0"/>
              <a:t>lightsaber</a:t>
            </a:r>
            <a:r>
              <a:rPr lang="en-GB" sz="2400" b="0" cap="none" dirty="0" smtClean="0"/>
              <a:t>,</a:t>
            </a:r>
          </a:p>
          <a:p>
            <a:endParaRPr lang="en-GB" sz="2400" b="0" cap="none" dirty="0"/>
          </a:p>
          <a:p>
            <a:r>
              <a:rPr lang="en-GB" sz="2400" b="0" cap="none" dirty="0" smtClean="0"/>
              <a:t>Leia as an item  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15225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map.py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038600" y="2586038"/>
            <a:ext cx="7797800" cy="413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0000"/>
              <a:buFontTx/>
              <a:buNone/>
              <a:defRPr sz="1800" b="1" kern="1200" cap="all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338120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beginnings of our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Intricate </a:t>
            </a:r>
            <a:r>
              <a:rPr lang="en-GB" sz="2400" b="0" cap="none" dirty="0"/>
              <a:t>descriptions </a:t>
            </a:r>
            <a:r>
              <a:rPr lang="en-GB" sz="2400" b="0" cap="none" dirty="0" smtClean="0"/>
              <a:t>for each character’s </a:t>
            </a:r>
            <a:r>
              <a:rPr lang="en-GB" sz="2400" b="0" cap="none" dirty="0"/>
              <a:t>locations and the items around them. </a:t>
            </a:r>
            <a:endParaRPr lang="en-GB" sz="2400" b="0" cap="none" dirty="0" smtClean="0"/>
          </a:p>
          <a:p>
            <a:r>
              <a:rPr lang="en-GB" sz="2400" b="0" cap="none" dirty="0" smtClean="0"/>
              <a:t>This </a:t>
            </a:r>
            <a:r>
              <a:rPr lang="en-GB" sz="2400" b="0" cap="none" dirty="0"/>
              <a:t>will make the game world feel real and will paint a picture of it in the gamer’s mind</a:t>
            </a:r>
            <a:r>
              <a:rPr lang="en-GB" sz="2400" b="0" cap="none" dirty="0" smtClean="0"/>
              <a:t>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186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Gameplay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Genre: RPG</a:t>
            </a:r>
            <a:r>
              <a:rPr lang="en-GB" sz="2400" b="0" cap="none" dirty="0"/>
              <a:t>.</a:t>
            </a:r>
          </a:p>
          <a:p>
            <a:r>
              <a:rPr lang="en-GB" sz="2400" b="0" cap="none" dirty="0"/>
              <a:t>Our world is filled with many rooms and choices to make. </a:t>
            </a:r>
            <a:endParaRPr lang="en-GB" sz="2400" b="0" cap="none" dirty="0" smtClean="0"/>
          </a:p>
          <a:p>
            <a:r>
              <a:rPr lang="en-GB" sz="2400" b="0" cap="none" dirty="0" smtClean="0"/>
              <a:t>You </a:t>
            </a:r>
            <a:r>
              <a:rPr lang="en-GB" sz="2400" b="0" cap="none" dirty="0"/>
              <a:t>could even go to places which don’t add to the main story lines but are used for comedic value to make your experience fresh and enjoyable</a:t>
            </a:r>
            <a:r>
              <a:rPr lang="en-GB" sz="2400" b="0" cap="none" dirty="0"/>
              <a:t>.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36642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functions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3956078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We </a:t>
            </a:r>
            <a:r>
              <a:rPr lang="en-GB" sz="2400" b="0" cap="none" dirty="0"/>
              <a:t>have researched and implemented a few functions into our game.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 smtClean="0"/>
              <a:t>These </a:t>
            </a:r>
            <a:r>
              <a:rPr lang="en-GB" sz="2400" b="0" cap="none" dirty="0"/>
              <a:t>include the </a:t>
            </a:r>
            <a:r>
              <a:rPr lang="en-GB" sz="2400" cap="none" dirty="0"/>
              <a:t>shoot</a:t>
            </a:r>
            <a:r>
              <a:rPr lang="en-GB" sz="2400" b="0" cap="none" dirty="0"/>
              <a:t> and </a:t>
            </a:r>
            <a:r>
              <a:rPr lang="en-GB" sz="2400" cap="none" dirty="0"/>
              <a:t>equip</a:t>
            </a:r>
            <a:r>
              <a:rPr lang="en-GB" sz="2400" b="0" cap="none" dirty="0"/>
              <a:t> functions that will be very crucial in completing the game. 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337415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initial ideas</a:t>
            </a:r>
            <a:r>
              <a:rPr lang="en-GB" dirty="0" smtClean="0"/>
              <a:t>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/>
          </a:p>
          <a:p>
            <a:r>
              <a:rPr lang="en-GB" sz="2400" b="0" cap="none" dirty="0" smtClean="0"/>
              <a:t>We had 2 ideas </a:t>
            </a:r>
          </a:p>
          <a:p>
            <a:endParaRPr lang="en-GB" sz="2400" b="0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How to act in lectures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0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Star Wars</a:t>
            </a:r>
            <a:endParaRPr lang="en-GB" sz="2400" cap="none" dirty="0" smtClean="0"/>
          </a:p>
        </p:txBody>
      </p:sp>
    </p:spTree>
    <p:extLst>
      <p:ext uri="{BB962C8B-B14F-4D97-AF65-F5344CB8AC3E}">
        <p14:creationId xmlns:p14="http://schemas.microsoft.com/office/powerpoint/2010/main" val="30417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Battle system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3498878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We </a:t>
            </a:r>
            <a:r>
              <a:rPr lang="en-GB" sz="2400" b="0" cap="none" dirty="0"/>
              <a:t>implemented a battle system that echo’s </a:t>
            </a:r>
            <a:r>
              <a:rPr lang="en-GB" sz="2400" b="0" cap="none" dirty="0" err="1"/>
              <a:t>rpg</a:t>
            </a:r>
            <a:r>
              <a:rPr lang="en-GB" sz="2400" b="0" cap="none" dirty="0"/>
              <a:t> system</a:t>
            </a:r>
            <a:r>
              <a:rPr lang="en-GB" sz="2400" b="0" cap="none" dirty="0" smtClean="0"/>
              <a:t>.</a:t>
            </a:r>
          </a:p>
          <a:p>
            <a:endParaRPr lang="en-GB" sz="2400" b="0" cap="none" dirty="0"/>
          </a:p>
          <a:p>
            <a:r>
              <a:rPr lang="en-GB" sz="2400" b="0" cap="none" dirty="0"/>
              <a:t>You deal damage by typing a </a:t>
            </a:r>
            <a:r>
              <a:rPr lang="en-GB" sz="2400" b="0" cap="none" dirty="0" smtClean="0"/>
              <a:t>particular </a:t>
            </a:r>
            <a:r>
              <a:rPr lang="en-GB" sz="2400" b="0" cap="none" dirty="0"/>
              <a:t>word </a:t>
            </a:r>
            <a:r>
              <a:rPr lang="en-GB" sz="2400" b="0" cap="none" dirty="0" smtClean="0"/>
              <a:t>certain </a:t>
            </a:r>
            <a:r>
              <a:rPr lang="en-GB" sz="2400" b="0" cap="none" dirty="0"/>
              <a:t>amount of </a:t>
            </a:r>
            <a:r>
              <a:rPr lang="en-GB" sz="2400" b="0" cap="none" dirty="0" smtClean="0"/>
              <a:t>times.</a:t>
            </a:r>
            <a:endParaRPr lang="en-GB" sz="2400" b="0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Right: damage </a:t>
            </a:r>
            <a:r>
              <a:rPr lang="en-GB" sz="2400" b="0" cap="none" dirty="0"/>
              <a:t>to the enemy </a:t>
            </a:r>
            <a:endParaRPr lang="en-GB" sz="2400" b="0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Wrong: </a:t>
            </a:r>
            <a:r>
              <a:rPr lang="en-GB" sz="2400" b="0" cap="none" dirty="0"/>
              <a:t>the enemy damages you.</a:t>
            </a:r>
          </a:p>
        </p:txBody>
      </p:sp>
    </p:spTree>
    <p:extLst>
      <p:ext uri="{BB962C8B-B14F-4D97-AF65-F5344CB8AC3E}">
        <p14:creationId xmlns:p14="http://schemas.microsoft.com/office/powerpoint/2010/main" val="26424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444" t="21481" r="22291" b="18518"/>
          <a:stretch/>
        </p:blipFill>
        <p:spPr>
          <a:xfrm>
            <a:off x="4038600" y="1456267"/>
            <a:ext cx="7662274" cy="52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6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Game completion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7"/>
            <a:ext cx="7797800" cy="3706697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To </a:t>
            </a:r>
            <a:r>
              <a:rPr lang="en-GB" sz="2400" b="0" cap="none" dirty="0"/>
              <a:t>complete the game </a:t>
            </a:r>
            <a:r>
              <a:rPr lang="en-GB" sz="2400" b="0" cap="none" dirty="0" smtClean="0"/>
              <a:t>, find </a:t>
            </a:r>
            <a:r>
              <a:rPr lang="en-GB" sz="2400" b="0" cap="none" dirty="0"/>
              <a:t>clues on what to do next. </a:t>
            </a:r>
            <a:r>
              <a:rPr lang="en-GB" sz="2400" b="0" cap="none" dirty="0" smtClean="0"/>
              <a:t>(talk to </a:t>
            </a:r>
            <a:r>
              <a:rPr lang="en-GB" sz="2400" b="0" cap="none" dirty="0"/>
              <a:t>the </a:t>
            </a:r>
            <a:r>
              <a:rPr lang="en-GB" sz="2400" b="0" cap="none" dirty="0" err="1" smtClean="0"/>
              <a:t>npcs</a:t>
            </a:r>
            <a:r>
              <a:rPr lang="en-GB" sz="2400" b="0" cap="none" dirty="0" smtClean="0"/>
              <a:t> </a:t>
            </a:r>
            <a:r>
              <a:rPr lang="en-GB" sz="2400" b="0" cap="none" dirty="0"/>
              <a:t>that are in the </a:t>
            </a:r>
            <a:r>
              <a:rPr lang="en-GB" sz="2400" b="0" cap="none" dirty="0" smtClean="0"/>
              <a:t>locations</a:t>
            </a:r>
            <a:r>
              <a:rPr lang="en-GB" sz="2400" b="0" cap="none" dirty="0"/>
              <a:t>)</a:t>
            </a:r>
            <a:endParaRPr lang="en-GB" sz="2400" b="0" cap="none" dirty="0"/>
          </a:p>
          <a:p>
            <a:r>
              <a:rPr lang="en-GB" sz="2400" b="0" cap="none" dirty="0"/>
              <a:t>Once you get on the empire’s spaceship you will have to defeat low level enemies to find </a:t>
            </a:r>
            <a:r>
              <a:rPr lang="en-GB" sz="2400" b="0" cap="none" dirty="0" smtClean="0"/>
              <a:t>Leia</a:t>
            </a:r>
            <a:r>
              <a:rPr lang="en-GB" sz="2400" b="0" cap="none" dirty="0"/>
              <a:t>. </a:t>
            </a:r>
          </a:p>
          <a:p>
            <a:r>
              <a:rPr lang="en-GB" sz="2400" b="0" cap="none" dirty="0"/>
              <a:t>To finally beat the game you will have to defeat the final </a:t>
            </a:r>
            <a:r>
              <a:rPr lang="en-GB" sz="2400" b="0" cap="none" dirty="0" smtClean="0"/>
              <a:t>enemy </a:t>
            </a:r>
            <a:r>
              <a:rPr lang="en-GB" sz="2400" b="0" cap="none" dirty="0"/>
              <a:t>which is </a:t>
            </a:r>
            <a:r>
              <a:rPr lang="en-GB" sz="2400" b="0" cap="none" dirty="0" smtClean="0"/>
              <a:t>Darth Vader</a:t>
            </a:r>
            <a:r>
              <a:rPr lang="en-GB" sz="2400" b="0" cap="none" dirty="0"/>
              <a:t>.</a:t>
            </a:r>
            <a:endParaRPr lang="en-GB" sz="2400" b="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675" y="5280799"/>
            <a:ext cx="948935" cy="10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4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Problems we faced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3109740"/>
            <a:ext cx="7797800" cy="32910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0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Using Git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Timer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Adding colour to the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Music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2203692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2" y="1983466"/>
            <a:ext cx="6865257" cy="2869462"/>
          </a:xfrm>
          <a:prstGeom prst="rect">
            <a:avLst/>
          </a:prstGeom>
          <a:ln w="15875">
            <a:solidFill>
              <a:srgbClr val="FF0000">
                <a:alpha val="52000"/>
              </a:srgbClr>
            </a:solidFill>
          </a:ln>
          <a:effectLst>
            <a:glow rad="127000">
              <a:srgbClr val="D72418">
                <a:alpha val="44000"/>
              </a:srgb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5427134" y="1193800"/>
            <a:ext cx="245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Thank you for watching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1" t="30723" r="3643" b="9177"/>
          <a:stretch/>
        </p:blipFill>
        <p:spPr>
          <a:xfrm>
            <a:off x="6431622" y="4337438"/>
            <a:ext cx="5303177" cy="2203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4" t="33347" r="35722" b="33216"/>
          <a:stretch/>
        </p:blipFill>
        <p:spPr>
          <a:xfrm>
            <a:off x="8051800" y="1181100"/>
            <a:ext cx="2857500" cy="230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6" t="31875" r="47140" b="24748"/>
          <a:stretch/>
        </p:blipFill>
        <p:spPr>
          <a:xfrm>
            <a:off x="4909872" y="1104106"/>
            <a:ext cx="536575" cy="245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t="30302" r="63940" b="24580"/>
          <a:stretch/>
        </p:blipFill>
        <p:spPr>
          <a:xfrm>
            <a:off x="6661781" y="965200"/>
            <a:ext cx="118473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2088" y="1181100"/>
            <a:ext cx="2425700" cy="212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9" t="24947" r="35876" b="23428"/>
          <a:stretch/>
        </p:blipFill>
        <p:spPr>
          <a:xfrm>
            <a:off x="3076978" y="4410075"/>
            <a:ext cx="1469205" cy="1563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5" t="27103" r="60541" b="27638"/>
          <a:stretch/>
        </p:blipFill>
        <p:spPr>
          <a:xfrm>
            <a:off x="1723549" y="4411256"/>
            <a:ext cx="1237871" cy="156368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Art Elements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4" t="22880"/>
          <a:stretch/>
        </p:blipFill>
        <p:spPr>
          <a:xfrm>
            <a:off x="4231113" y="2400299"/>
            <a:ext cx="4058146" cy="43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GB" dirty="0"/>
              <a:t>What our game is about.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cap="none" dirty="0" smtClean="0"/>
          </a:p>
          <a:p>
            <a:r>
              <a:rPr lang="en-GB" sz="2400" b="0" cap="none" dirty="0" smtClean="0"/>
              <a:t>The aim of the game is to find princess </a:t>
            </a:r>
            <a:r>
              <a:rPr lang="en-GB" sz="2400" b="0" cap="none" dirty="0" err="1" smtClean="0"/>
              <a:t>leia</a:t>
            </a:r>
            <a:r>
              <a:rPr lang="en-GB" sz="2400" b="0" cap="none" dirty="0" smtClean="0"/>
              <a:t> who has been kidnapped by </a:t>
            </a:r>
            <a:r>
              <a:rPr lang="en-GB" sz="2400" b="0" cap="none" dirty="0"/>
              <a:t>D</a:t>
            </a:r>
            <a:r>
              <a:rPr lang="en-GB" sz="2400" b="0" cap="none" dirty="0" smtClean="0"/>
              <a:t>arth Vader.</a:t>
            </a:r>
          </a:p>
          <a:p>
            <a:endParaRPr lang="en-GB" sz="2400" b="0" cap="none" dirty="0" smtClean="0"/>
          </a:p>
          <a:p>
            <a:r>
              <a:rPr lang="en-GB" sz="2400" b="0" cap="none" dirty="0" smtClean="0"/>
              <a:t>In this journey you will encounter various locations from the star wars lore and you will be greeted with many obstacles during your journey.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41039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A59D-6806-41D5-905A-224EF7FD2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Why we chose to make a game about star wars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4DA9B-E7D5-4654-994A-BBAB1E4E7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2586037"/>
            <a:ext cx="7797800" cy="3848013"/>
          </a:xfrm>
        </p:spPr>
        <p:txBody>
          <a:bodyPr/>
          <a:lstStyle/>
          <a:p>
            <a:endParaRPr lang="en-GB" dirty="0" smtClean="0"/>
          </a:p>
          <a:p>
            <a:r>
              <a:rPr lang="en-GB" sz="2400" b="0" cap="none" dirty="0"/>
              <a:t>We </a:t>
            </a:r>
            <a:r>
              <a:rPr lang="en-GB" sz="2400" b="0" cap="none" dirty="0" smtClean="0"/>
              <a:t>chose </a:t>
            </a:r>
            <a:r>
              <a:rPr lang="en-GB" sz="2400" b="0" cap="none" dirty="0"/>
              <a:t>a Star Wars themed game because it was a series we were all familiar with and we knew it would have mass appeal </a:t>
            </a:r>
            <a:r>
              <a:rPr lang="en-GB" sz="2400" b="0" cap="none" dirty="0"/>
              <a:t>to </a:t>
            </a:r>
            <a:r>
              <a:rPr lang="en-GB" sz="2400" b="0" cap="none" dirty="0"/>
              <a:t>Computer Science students.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/>
              <a:t>Star wars is also filled with in depth lore that we can use to make the game interesting.</a:t>
            </a:r>
            <a:endParaRPr lang="en-GB" sz="2400" b="0" cap="none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343035" y="5519651"/>
            <a:ext cx="522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STATS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A345-25E4-40C0-926C-570C84667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Title sequence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D4097-1205-4C96-8C84-AB6718271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447808"/>
          </a:xfrm>
        </p:spPr>
        <p:txBody>
          <a:bodyPr/>
          <a:lstStyle/>
          <a:p>
            <a:endParaRPr lang="en-GB" dirty="0" smtClean="0"/>
          </a:p>
          <a:p>
            <a:r>
              <a:rPr lang="en-GB" sz="2400" b="0" cap="none" dirty="0" smtClean="0"/>
              <a:t>The game includes the iconic title sequence in order to immediately immerse the gamer into the game.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35885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GB" dirty="0"/>
              <a:t>Story.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 lnSpcReduction="10000"/>
          </a:bodyPr>
          <a:lstStyle/>
          <a:p>
            <a:r>
              <a:rPr lang="en-GB" sz="2400" b="0" cap="none" dirty="0" smtClean="0"/>
              <a:t>Play as Luke </a:t>
            </a:r>
            <a:r>
              <a:rPr lang="en-GB" sz="2400" b="0" cap="none" dirty="0"/>
              <a:t>Skywalker </a:t>
            </a:r>
            <a:r>
              <a:rPr lang="en-GB" sz="2400" b="0" cap="none" dirty="0" smtClean="0"/>
              <a:t>or </a:t>
            </a:r>
            <a:r>
              <a:rPr lang="en-GB" sz="2400" b="0" cap="none" dirty="0"/>
              <a:t>Han </a:t>
            </a:r>
            <a:r>
              <a:rPr lang="en-GB" sz="2400" b="0" cap="none" dirty="0" smtClean="0"/>
              <a:t>Solo</a:t>
            </a:r>
            <a:r>
              <a:rPr lang="en-GB" sz="2400" b="0" cap="none" dirty="0"/>
              <a:t>.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/>
              <a:t>The story is slightly different for each character at the start of the game to add replay ability to the game. </a:t>
            </a:r>
            <a:endParaRPr lang="en-GB" sz="2400" b="0" cap="none" dirty="0" smtClean="0"/>
          </a:p>
          <a:p>
            <a:endParaRPr lang="en-GB" sz="2400" b="0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/>
              <a:t>Luke Skywalker </a:t>
            </a:r>
            <a:r>
              <a:rPr lang="en-GB" sz="2400" b="0" cap="none" dirty="0" smtClean="0"/>
              <a:t>starts at </a:t>
            </a:r>
            <a:r>
              <a:rPr lang="en-GB" sz="2400" b="0" cap="none" dirty="0"/>
              <a:t>his uncle’s farm </a:t>
            </a:r>
            <a:endParaRPr lang="en-GB" sz="2400" b="0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cap="none" dirty="0" smtClean="0"/>
              <a:t>Han </a:t>
            </a:r>
            <a:r>
              <a:rPr lang="en-GB" sz="2400" b="0" cap="none" dirty="0"/>
              <a:t>Solo </a:t>
            </a:r>
            <a:r>
              <a:rPr lang="en-GB" sz="2400" b="0" cap="none" dirty="0" smtClean="0"/>
              <a:t>starts </a:t>
            </a:r>
            <a:r>
              <a:rPr lang="en-GB" sz="2400" b="0" cap="none" dirty="0"/>
              <a:t>at the bar.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 smtClean="0"/>
              <a:t>However</a:t>
            </a:r>
            <a:r>
              <a:rPr lang="en-GB" sz="2400" b="0" cap="none" dirty="0"/>
              <a:t>, the characters will meet up later on and fight against the evil empire. </a:t>
            </a:r>
          </a:p>
        </p:txBody>
      </p:sp>
    </p:spTree>
    <p:extLst>
      <p:ext uri="{BB962C8B-B14F-4D97-AF65-F5344CB8AC3E}">
        <p14:creationId xmlns:p14="http://schemas.microsoft.com/office/powerpoint/2010/main" val="10177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8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GB"/>
              <a:t>Characters- Heroes.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dirty="0" smtClean="0"/>
          </a:p>
          <a:p>
            <a:r>
              <a:rPr lang="en-GB" sz="2400" b="0" cap="none" dirty="0"/>
              <a:t>Each </a:t>
            </a:r>
            <a:r>
              <a:rPr lang="en-GB" sz="2400" b="0" cap="none" dirty="0"/>
              <a:t>hero has different items, story lines and weapons.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 smtClean="0"/>
              <a:t>This </a:t>
            </a:r>
            <a:r>
              <a:rPr lang="en-GB" sz="2400" b="0" cap="none" dirty="0"/>
              <a:t>allows the game to be played more than once which is valued in video games.</a:t>
            </a:r>
          </a:p>
        </p:txBody>
      </p:sp>
    </p:spTree>
    <p:extLst>
      <p:ext uri="{BB962C8B-B14F-4D97-AF65-F5344CB8AC3E}">
        <p14:creationId xmlns:p14="http://schemas.microsoft.com/office/powerpoint/2010/main" val="21888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GB" dirty="0"/>
              <a:t>Characters- NPC’s.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2586038"/>
            <a:ext cx="7797800" cy="4271962"/>
          </a:xfrm>
        </p:spPr>
        <p:txBody>
          <a:bodyPr>
            <a:normAutofit/>
          </a:bodyPr>
          <a:lstStyle/>
          <a:p>
            <a:endParaRPr lang="en-GB" sz="2400" b="0" cap="none" dirty="0" smtClean="0"/>
          </a:p>
          <a:p>
            <a:r>
              <a:rPr lang="en-GB" sz="2400" b="0" cap="none" dirty="0" smtClean="0"/>
              <a:t>Famous </a:t>
            </a:r>
            <a:r>
              <a:rPr lang="en-GB" sz="2400" b="0" cap="none" dirty="0"/>
              <a:t>Star Wars characters </a:t>
            </a:r>
            <a:r>
              <a:rPr lang="en-GB" sz="2400" b="0" cap="none" dirty="0" smtClean="0"/>
              <a:t>appear </a:t>
            </a:r>
            <a:r>
              <a:rPr lang="en-GB" sz="2400" b="0" cap="none" dirty="0"/>
              <a:t>as </a:t>
            </a:r>
            <a:r>
              <a:rPr lang="en-GB" sz="2400" b="0" cap="none" dirty="0" err="1"/>
              <a:t>npc’s</a:t>
            </a:r>
            <a:r>
              <a:rPr lang="en-GB" sz="2400" b="0" cap="none" dirty="0"/>
              <a:t> </a:t>
            </a:r>
            <a:endParaRPr lang="en-GB" sz="2400" b="0" cap="none" dirty="0" smtClean="0"/>
          </a:p>
          <a:p>
            <a:endParaRPr lang="en-GB" sz="2400" b="0" cap="none" dirty="0"/>
          </a:p>
          <a:p>
            <a:r>
              <a:rPr lang="en-GB" sz="2400" b="0" cap="none" dirty="0" smtClean="0"/>
              <a:t>One </a:t>
            </a:r>
            <a:r>
              <a:rPr lang="en-GB" sz="2400" b="0" cap="none" dirty="0"/>
              <a:t>of the </a:t>
            </a:r>
            <a:r>
              <a:rPr lang="en-GB" sz="2400" b="0" cap="none" dirty="0" err="1"/>
              <a:t>npc’s</a:t>
            </a:r>
            <a:r>
              <a:rPr lang="en-GB" sz="2400" b="0" cap="none" dirty="0"/>
              <a:t> is </a:t>
            </a:r>
            <a:r>
              <a:rPr lang="en-GB" sz="2400" b="0" cap="none" dirty="0" smtClean="0"/>
              <a:t>Chewbacca </a:t>
            </a:r>
            <a:r>
              <a:rPr lang="en-GB" sz="2400" b="0" cap="none" dirty="0"/>
              <a:t>which will </a:t>
            </a:r>
            <a:r>
              <a:rPr lang="en-GB" sz="2400" b="0" cap="none" dirty="0" smtClean="0"/>
              <a:t>an interesting message </a:t>
            </a:r>
            <a:r>
              <a:rPr lang="en-GB" sz="2400" b="0" cap="none" dirty="0"/>
              <a:t>when you interact with </a:t>
            </a:r>
            <a:r>
              <a:rPr lang="en-GB" sz="2400" b="0" cap="none" dirty="0" smtClean="0"/>
              <a:t>him</a:t>
            </a:r>
            <a:r>
              <a:rPr lang="en-GB" sz="2400" b="0" cap="none" dirty="0"/>
              <a:t>!</a:t>
            </a:r>
            <a:endParaRPr lang="en-GB" sz="2400" b="0" cap="none" dirty="0"/>
          </a:p>
        </p:txBody>
      </p:sp>
    </p:spTree>
    <p:extLst>
      <p:ext uri="{BB962C8B-B14F-4D97-AF65-F5344CB8AC3E}">
        <p14:creationId xmlns:p14="http://schemas.microsoft.com/office/powerpoint/2010/main" val="28800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r Wars The Force Awakens">
      <a:majorFont>
        <a:latin typeface="Star Jed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F0000">
              <a:alpha val="52000"/>
            </a:srgbClr>
          </a:solidFill>
        </a:ln>
        <a:effectLst>
          <a:glow rad="127000">
            <a:srgbClr val="D72418">
              <a:alpha val="44000"/>
            </a:srgbClr>
          </a:glo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5875">
          <a:solidFill>
            <a:srgbClr val="FF0000">
              <a:alpha val="52000"/>
            </a:srgbClr>
          </a:solidFill>
        </a:ln>
        <a:effectLst>
          <a:glow rad="127000">
            <a:srgbClr val="D72418">
              <a:alpha val="44000"/>
            </a:srgbClr>
          </a:glo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674</Words>
  <Application>Microsoft Office PowerPoint</Application>
  <PresentationFormat>Widescreen</PresentationFormat>
  <Paragraphs>149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Star Jedi</vt:lpstr>
      <vt:lpstr>Times New Roman</vt:lpstr>
      <vt:lpstr>Office Theme</vt:lpstr>
      <vt:lpstr> Team game</vt:lpstr>
      <vt:lpstr> initial ideas.</vt:lpstr>
      <vt:lpstr> What our game is about.</vt:lpstr>
      <vt:lpstr>Why we chose to make a game about star wars</vt:lpstr>
      <vt:lpstr>Title sequence </vt:lpstr>
      <vt:lpstr> Story.</vt:lpstr>
      <vt:lpstr>maps</vt:lpstr>
      <vt:lpstr> Characters- Heroes.</vt:lpstr>
      <vt:lpstr> Characters- NPC’s.</vt:lpstr>
      <vt:lpstr> Characters- Villains.</vt:lpstr>
      <vt:lpstr>The beginnings of our game.</vt:lpstr>
      <vt:lpstr>The beginnings of our game.</vt:lpstr>
      <vt:lpstr>music</vt:lpstr>
      <vt:lpstr>PowerPoint Presentation</vt:lpstr>
      <vt:lpstr>Items.py</vt:lpstr>
      <vt:lpstr>map.py</vt:lpstr>
      <vt:lpstr>The beginnings of our game</vt:lpstr>
      <vt:lpstr>Gameplay</vt:lpstr>
      <vt:lpstr>functions</vt:lpstr>
      <vt:lpstr>Battle system</vt:lpstr>
      <vt:lpstr>PowerPoint Presentation</vt:lpstr>
      <vt:lpstr>Game completion</vt:lpstr>
      <vt:lpstr>Problems we faced</vt:lpstr>
      <vt:lpstr>PowerPoint Presentation</vt:lpstr>
      <vt:lpstr>Misc. Art Elements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Force Awakens Template</dc:title>
  <dc:creator>Joshua Clarke</dc:creator>
  <dc:description>https://www.behance.net/jdclarke</dc:description>
  <cp:lastModifiedBy>Juvan Thilakaretnam</cp:lastModifiedBy>
  <cp:revision>51</cp:revision>
  <dcterms:created xsi:type="dcterms:W3CDTF">2016-05-23T03:53:25Z</dcterms:created>
  <dcterms:modified xsi:type="dcterms:W3CDTF">2018-10-24T13:46:48Z</dcterms:modified>
</cp:coreProperties>
</file>